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3" r:id="rId3"/>
    <p:sldId id="285" r:id="rId4"/>
    <p:sldId id="287" r:id="rId5"/>
    <p:sldId id="270" r:id="rId6"/>
    <p:sldId id="28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7" autoAdjust="0"/>
  </p:normalViewPr>
  <p:slideViewPr>
    <p:cSldViewPr>
      <p:cViewPr>
        <p:scale>
          <a:sx n="90" d="100"/>
          <a:sy n="90" d="100"/>
        </p:scale>
        <p:origin x="-21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6632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РЕШЕНИЯ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 июня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2024 №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00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2024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3"/>
          <a:ext cx="8928991" cy="5597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084"/>
                <a:gridCol w="1040445"/>
                <a:gridCol w="1062279"/>
                <a:gridCol w="1297375"/>
                <a:gridCol w="1068426"/>
                <a:gridCol w="534213"/>
                <a:gridCol w="1144743"/>
                <a:gridCol w="1068426"/>
              </a:tblGrid>
              <a:tr h="15463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26.12.2023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25.03.2024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уточнения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28.06.2024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28.06.2024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973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111 211,7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68 003,3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48 156,1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231,4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177 532,2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237 763,6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702097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5 514,3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3 389,7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3 389,7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3 389,7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9102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107 058,9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62 489,0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44 466,4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56 541,7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177 532,2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234 073,9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9102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126 589,3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48 156,1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61 427,6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178 843,3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240 270,9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125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59 914,3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58 586,0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- 1 196,2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507,3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21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6432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</a:t>
            </a:r>
            <a:r>
              <a:rPr lang="ru-RU" sz="2000" dirty="0" smtClean="0"/>
              <a:t>28 июня2024 </a:t>
            </a:r>
            <a:r>
              <a:rPr lang="ru-RU" sz="2000" dirty="0" smtClean="0"/>
              <a:t>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871296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Увеличиваются доходы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Субсидии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капитальных вложений в объекты муниципальной собственности в сумме 146 798,1 тыс.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(выкуп многоквартирного дома по переселению из ветхого и /или аварийного жилья;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Субвенции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осуществление отдельных государственных полномочий по предоставлению гражданам компенсационных выплат в целях создания дополнительных условий для расселения граждан из жилых помещений в домах, признанных аварийными в сумме 28 985,4 тыс.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в рамках Муниципальной программы "Обеспечение населения муниципального района "Заполярный район" чистой водой" на 2021-2030 годы" в сумме 1 666,2 тыс.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Поступления от денежных пожертвований, предоставляемых физическими лицами получателям средств бюджетов сельских поселений в сумме 57,5 тыс.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Прочие безвозмездные поступления в бюджеты сельских поселений в сумме 25,0 тыс. руб. </a:t>
            </a:r>
          </a:p>
          <a:p>
            <a:endParaRPr lang="ru-RU" sz="14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0033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Направлены остатки средств на 01.01.2024 года в </a:t>
            </a:r>
            <a:r>
              <a:rPr lang="ru-RU" sz="2000" dirty="0" smtClean="0"/>
              <a:t>сумме 1 </a:t>
            </a:r>
            <a:r>
              <a:rPr lang="ru-RU" sz="2000" dirty="0" smtClean="0"/>
              <a:t>311,1</a:t>
            </a:r>
            <a:r>
              <a:rPr lang="ru-RU" sz="2000" dirty="0" smtClean="0"/>
              <a:t> </a:t>
            </a:r>
            <a:r>
              <a:rPr lang="ru-RU" sz="2000" dirty="0" smtClean="0"/>
              <a:t>тыс. руб.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484784"/>
            <a:ext cx="85689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,0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Направляются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остатки средств на 01.01.2024 года на оказание материальной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помощи пострадавшим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результате пожара,  за полностью утраченное имущество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адрес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проживания:    Ненецкий АО, д.Устье, ул.Набережная д.18А. .(Распоряжение от 11.04.2024 года № 42)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2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1,7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 счет средств бюджетов поселений расходных обязательств по содержанию на территории Ненецкого автономного округа мест захоронения участников Великой Отечественной войны, ветеранов боевых действий, участников локальных войн и вооруженных конфликтов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 startAt="2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18,3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организацию и проведение мероприятий, посвященных юбилею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д.Макарово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(в первоначальной смете расходов не предусмотрены средства на приобретение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Банера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изготовление памятных календарей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 startAt="3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884,2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 счет средств местного бюджета  расходных обязательств на реализацию проектов по поддержке местных инициатив: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"Обустройство зоны отдыха в районе места причаливания общественного речного транспорта в селе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сельсовет" ЗР НАО»;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"Обустройство территории в районе поклонного (защитного) креста в селе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сельсовет" ЗР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НАО»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реализацию мероприятий в рамках МП «Благоустройство территории Сельского поселения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   на 2024- 2026 годы» (Уборка несанкционированных строений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д.Макарово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754326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планируется!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2024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2024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3662</TotalTime>
  <Words>560</Words>
  <Application>Microsoft Office PowerPoint</Application>
  <PresentationFormat>Экран (4:3)</PresentationFormat>
  <Paragraphs>113</Paragraphs>
  <Slides>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ОСНОВНЫЕ ХАРАКТЕРИСТИКИ МЕСТНОГО БЮДЖЕТА</vt:lpstr>
      <vt:lpstr>Изменения на 28 июня2024 года</vt:lpstr>
      <vt:lpstr>Направлены остатки средств на 01.01.2024 года в сумме 1 311,1 тыс. руб.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649</cp:revision>
  <dcterms:created xsi:type="dcterms:W3CDTF">2016-06-20T09:05:39Z</dcterms:created>
  <dcterms:modified xsi:type="dcterms:W3CDTF">2024-06-25T09:29:04Z</dcterms:modified>
</cp:coreProperties>
</file>